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0" y="-2695433"/>
            <a:ext cx="12737910" cy="9553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9"/>
            <a:ext cx="12192000" cy="696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772031"/>
            <a:ext cx="3193578" cy="285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87" y="0"/>
            <a:ext cx="39338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65" y="31306"/>
            <a:ext cx="2687795" cy="1236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20"/>
            <a:ext cx="12192000" cy="131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208">
            <a:off x="9360672" y="1836971"/>
            <a:ext cx="1161820" cy="164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0" y="1"/>
            <a:ext cx="12192000" cy="805218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3"/>
          </p:cNvCxnSpPr>
          <p:nvPr userDrawn="1"/>
        </p:nvCxnSpPr>
        <p:spPr>
          <a:xfrm flipH="1">
            <a:off x="6086902" y="805219"/>
            <a:ext cx="9098" cy="6196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76716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8" y="0"/>
            <a:ext cx="1815152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4CC7-514C-49F5-9269-9D0E574FA38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42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51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43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521" y="120519"/>
            <a:ext cx="8038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ỦY BAN NHÂN DÂN </a:t>
            </a:r>
            <a:r>
              <a:rPr lang="vi-VN" sz="3200" b="1" dirty="0">
                <a:solidFill>
                  <a:srgbClr val="FF0000"/>
                </a:solidFill>
              </a:rPr>
              <a:t>QUẬN THANH KHÊ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TRƯỜNG THCS NGUYỄN ĐÌNH CHIỂU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821" y="2196627"/>
            <a:ext cx="10196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ĐẠI SỐ 7</a:t>
            </a:r>
          </a:p>
          <a:p>
            <a:pPr algn="ctr"/>
            <a:r>
              <a:rPr lang="vi-V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3: NHÂN, CHIA SỐ HỮU TỈ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0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130628"/>
            <a:ext cx="488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Hoạt động khởi động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" y="94052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Câu 1: Tính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" y="1688868"/>
            <a:ext cx="3567064" cy="788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5" y="4003332"/>
            <a:ext cx="448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Câu 2: Tìm x, biết :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7" y="4706397"/>
            <a:ext cx="2120869" cy="756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59" y="1659159"/>
            <a:ext cx="2850816" cy="763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675" y="1527902"/>
            <a:ext cx="2648528" cy="957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675" y="2485202"/>
            <a:ext cx="3128592" cy="792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770" y="3276293"/>
            <a:ext cx="3015618" cy="791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0871" y="3274681"/>
            <a:ext cx="1002812" cy="709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6859" y="919427"/>
            <a:ext cx="202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Giải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02" y="1822679"/>
            <a:ext cx="1123810" cy="6095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02" y="4653564"/>
            <a:ext cx="1123810" cy="60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858" y="1709361"/>
            <a:ext cx="377775" cy="6095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8335" y="4255771"/>
            <a:ext cx="2119958" cy="919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0088" y="4361427"/>
            <a:ext cx="1484019" cy="6899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3966" y="4614996"/>
            <a:ext cx="444776" cy="2012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7409" y="5383394"/>
            <a:ext cx="471333" cy="222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25505" y="4958692"/>
                <a:ext cx="176156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05" y="4958692"/>
                <a:ext cx="1761565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33075" y="5991890"/>
                <a:ext cx="251235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Vậy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075" y="5991890"/>
                <a:ext cx="2512354" cy="714683"/>
              </a:xfrm>
              <a:prstGeom prst="rect">
                <a:avLst/>
              </a:prstGeom>
              <a:blipFill>
                <a:blip r:embed="rId15"/>
                <a:stretch>
                  <a:fillRect l="-48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85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7" y="26126"/>
            <a:ext cx="988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3: </a:t>
            </a:r>
            <a:r>
              <a:rPr lang="en-US" sz="4800" b="1" dirty="0" err="1" smtClean="0">
                <a:solidFill>
                  <a:schemeClr val="bg1"/>
                </a:solidFill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hữu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tỉ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560971" y="3053796"/>
            <a:ext cx="1393441" cy="3180857"/>
            <a:chOff x="3581400" y="1828850"/>
            <a:chExt cx="2163763" cy="3168600"/>
          </a:xfrm>
        </p:grpSpPr>
        <p:sp>
          <p:nvSpPr>
            <p:cNvPr id="4" name="AutoShape 19"/>
            <p:cNvSpPr>
              <a:spLocks noChangeArrowheads="1"/>
            </p:cNvSpPr>
            <p:nvPr/>
          </p:nvSpPr>
          <p:spPr bwMode="gray">
            <a:xfrm>
              <a:off x="3581400" y="21399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utoShape 20"/>
            <p:cNvSpPr>
              <a:spLocks noChangeArrowheads="1"/>
            </p:cNvSpPr>
            <p:nvPr/>
          </p:nvSpPr>
          <p:spPr bwMode="gray">
            <a:xfrm>
              <a:off x="3614738" y="21478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21"/>
            <p:cNvSpPr>
              <a:spLocks noChangeArrowheads="1"/>
            </p:cNvSpPr>
            <p:nvPr/>
          </p:nvSpPr>
          <p:spPr bwMode="gray">
            <a:xfrm>
              <a:off x="3632200" y="42116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gray">
            <a:xfrm>
              <a:off x="3632200" y="21701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gray">
            <a:xfrm>
              <a:off x="4325938" y="1828850"/>
              <a:ext cx="642938" cy="6491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gray">
            <a:xfrm>
              <a:off x="4332288" y="1836738"/>
              <a:ext cx="622300" cy="6223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gray">
            <a:xfrm>
              <a:off x="4340225" y="1839913"/>
              <a:ext cx="608013" cy="6080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26"/>
            <p:cNvSpPr>
              <a:spLocks noChangeArrowheads="1"/>
            </p:cNvSpPr>
            <p:nvPr/>
          </p:nvSpPr>
          <p:spPr bwMode="gray">
            <a:xfrm>
              <a:off x="4346575" y="1846263"/>
              <a:ext cx="577850" cy="56673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gray">
            <a:xfrm>
              <a:off x="4381500" y="1862138"/>
              <a:ext cx="512763" cy="4603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gray">
            <a:xfrm>
              <a:off x="4512799" y="1924050"/>
              <a:ext cx="256514" cy="408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gray">
            <a:xfrm>
              <a:off x="3657600" y="2534706"/>
              <a:ext cx="2057400" cy="1493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HAI SỐ HỮU TỈ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8949601" y="3071276"/>
            <a:ext cx="1406138" cy="3189469"/>
            <a:chOff x="2208" y="1294"/>
            <a:chExt cx="1363" cy="1996"/>
          </a:xfrm>
        </p:grpSpPr>
        <p:sp>
          <p:nvSpPr>
            <p:cNvPr id="2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>
              <a:off x="2677" y="1294"/>
              <a:ext cx="405" cy="40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gray">
            <a:xfrm>
              <a:off x="2781" y="1354"/>
              <a:ext cx="1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gray">
            <a:xfrm>
              <a:off x="2256" y="1678"/>
              <a:ext cx="1296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KIẾN THỨC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5206137" y="3071276"/>
            <a:ext cx="1393441" cy="3180857"/>
            <a:chOff x="3581400" y="1828850"/>
            <a:chExt cx="2163763" cy="3168600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gray">
            <a:xfrm>
              <a:off x="3581400" y="21399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614738" y="21478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gray">
            <a:xfrm>
              <a:off x="3632200" y="42116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gray">
            <a:xfrm>
              <a:off x="3632200" y="21701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gray">
            <a:xfrm>
              <a:off x="4325938" y="1828850"/>
              <a:ext cx="642938" cy="6491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gray">
            <a:xfrm>
              <a:off x="4332288" y="1836738"/>
              <a:ext cx="622300" cy="6223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gray">
            <a:xfrm>
              <a:off x="4340225" y="1839913"/>
              <a:ext cx="608013" cy="6080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gray">
            <a:xfrm>
              <a:off x="4346575" y="1846263"/>
              <a:ext cx="577850" cy="56673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gray">
            <a:xfrm>
              <a:off x="4381500" y="1862138"/>
              <a:ext cx="512763" cy="4603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gray">
            <a:xfrm>
              <a:off x="4338372" y="1924050"/>
              <a:ext cx="605368" cy="582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gray">
            <a:xfrm>
              <a:off x="3634581" y="2497137"/>
              <a:ext cx="2057399" cy="2238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 HAI SỐ HỮU TỈ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60971" y="1137938"/>
            <a:ext cx="10631029" cy="1426878"/>
            <a:chOff x="1560971" y="1137938"/>
            <a:chExt cx="10631029" cy="1426878"/>
          </a:xfrm>
        </p:grpSpPr>
        <p:sp>
          <p:nvSpPr>
            <p:cNvPr id="52" name="Right Arrow Callout 51"/>
            <p:cNvSpPr/>
            <p:nvPr/>
          </p:nvSpPr>
          <p:spPr>
            <a:xfrm rot="5400000">
              <a:off x="5189419" y="-2490510"/>
              <a:ext cx="1426878" cy="8683773"/>
            </a:xfrm>
            <a:prstGeom prst="rightArrowCallout">
              <a:avLst/>
            </a:prstGeom>
            <a:solidFill>
              <a:srgbClr val="FFFF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73473" y="1195285"/>
              <a:ext cx="851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</a:rPr>
                <a:t>NỘI DUNG BÀI HỌC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5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7" y="26126"/>
            <a:ext cx="988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3: </a:t>
            </a:r>
            <a:r>
              <a:rPr lang="en-US" sz="4800" b="1" dirty="0" err="1" smtClean="0">
                <a:solidFill>
                  <a:schemeClr val="bg1"/>
                </a:solidFill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hữu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tỉ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123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671" y="1448408"/>
            <a:ext cx="5526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hữu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dạng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nên</a:t>
            </a:r>
            <a:r>
              <a:rPr lang="en-US" sz="3200" dirty="0" smtClean="0">
                <a:solidFill>
                  <a:srgbClr val="002060"/>
                </a:solidFill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</a:rPr>
              <a:t>có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</a:rPr>
              <a:t>, chia </a:t>
            </a:r>
            <a:r>
              <a:rPr lang="en-US" sz="3200" dirty="0" err="1" smtClean="0">
                <a:solidFill>
                  <a:srgbClr val="002060"/>
                </a:solidFill>
              </a:rPr>
              <a:t>hai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hữu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tỉ</a:t>
            </a:r>
            <a:r>
              <a:rPr lang="en-US" sz="3200" dirty="0" smtClean="0">
                <a:solidFill>
                  <a:srgbClr val="002060"/>
                </a:solidFill>
              </a:rPr>
              <a:t> x, y </a:t>
            </a:r>
            <a:r>
              <a:rPr lang="en-US" sz="3200" dirty="0" err="1" smtClean="0">
                <a:solidFill>
                  <a:srgbClr val="002060"/>
                </a:solidFill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dạng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tắc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</a:rPr>
              <a:t>, chia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5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898"/>
            <a:ext cx="1777451" cy="48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1" y="1395347"/>
            <a:ext cx="1339788" cy="62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537" y="1407805"/>
            <a:ext cx="938565" cy="717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70" y="1458334"/>
            <a:ext cx="1026554" cy="463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41" y="2272895"/>
            <a:ext cx="796361" cy="349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339" y="2016521"/>
            <a:ext cx="682871" cy="764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1069" y="2094894"/>
            <a:ext cx="923368" cy="659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16" y="2054282"/>
            <a:ext cx="2474009" cy="884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7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7" y="26126"/>
            <a:ext cx="988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3: </a:t>
            </a:r>
            <a:r>
              <a:rPr lang="en-US" sz="4800" b="1" dirty="0" err="1" smtClean="0">
                <a:solidFill>
                  <a:schemeClr val="bg1"/>
                </a:solidFill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hữu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tỉ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123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488668"/>
            <a:ext cx="46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898"/>
            <a:ext cx="1777451" cy="48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1" y="1395347"/>
            <a:ext cx="1339788" cy="62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537" y="1407805"/>
            <a:ext cx="938565" cy="717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70" y="1458334"/>
            <a:ext cx="843517" cy="380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71" y="2064434"/>
            <a:ext cx="2474009" cy="884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397" y="838955"/>
            <a:ext cx="1795121" cy="729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518" y="873633"/>
            <a:ext cx="944109" cy="65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0519" y="880604"/>
            <a:ext cx="870769" cy="650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2412" y="876685"/>
            <a:ext cx="768568" cy="6845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" y="3088120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Chia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4" y="3672895"/>
            <a:ext cx="1339788" cy="621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789" y="3647453"/>
            <a:ext cx="938565" cy="717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2491" y="3754512"/>
            <a:ext cx="926262" cy="456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537" y="3677621"/>
            <a:ext cx="938565" cy="423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615" y="4309118"/>
            <a:ext cx="1566912" cy="763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1664" y="4293918"/>
            <a:ext cx="1914832" cy="763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615" y="4320130"/>
            <a:ext cx="3526945" cy="854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0957" y="2016520"/>
            <a:ext cx="1343455" cy="758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0572" y="1948351"/>
            <a:ext cx="1365160" cy="8269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2539" y="2035870"/>
            <a:ext cx="1073835" cy="720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88341" y="2824211"/>
            <a:ext cx="1112859" cy="8314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51288" y="2792588"/>
            <a:ext cx="795281" cy="894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7" y="26126"/>
            <a:ext cx="988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3: </a:t>
            </a:r>
            <a:r>
              <a:rPr lang="en-US" sz="4800" b="1" dirty="0" err="1" smtClean="0">
                <a:solidFill>
                  <a:schemeClr val="bg1"/>
                </a:solidFill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hữu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tỉ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123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488668"/>
            <a:ext cx="46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898"/>
            <a:ext cx="1777451" cy="48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1" y="1395347"/>
            <a:ext cx="1339788" cy="62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537" y="1407805"/>
            <a:ext cx="938565" cy="717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70" y="1458334"/>
            <a:ext cx="843517" cy="380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71" y="2064434"/>
            <a:ext cx="2474009" cy="8845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" y="3088120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Chia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4" y="3672895"/>
            <a:ext cx="1339788" cy="621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789" y="3647453"/>
            <a:ext cx="938565" cy="717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2491" y="3754512"/>
            <a:ext cx="926262" cy="456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537" y="3677621"/>
            <a:ext cx="938565" cy="423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615" y="4309118"/>
            <a:ext cx="1566912" cy="763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664" y="4293918"/>
            <a:ext cx="1914832" cy="763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15" y="4320130"/>
            <a:ext cx="3526945" cy="854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410350"/>
            <a:ext cx="6051176" cy="1078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2004" y="1589309"/>
            <a:ext cx="422000" cy="600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7023" y="1441897"/>
            <a:ext cx="4647824" cy="780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37101" y="2226899"/>
            <a:ext cx="12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Giải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2004" y="2884246"/>
            <a:ext cx="2673847" cy="8665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0935" y="2948996"/>
            <a:ext cx="984274" cy="7414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1951" y="2948995"/>
            <a:ext cx="1770437" cy="7199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22003" y="3945587"/>
            <a:ext cx="2389651" cy="7608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6638" y="3945587"/>
            <a:ext cx="1623917" cy="7678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93762" y="5278083"/>
            <a:ext cx="5799255" cy="1467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7" y="26126"/>
            <a:ext cx="988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3: </a:t>
            </a:r>
            <a:r>
              <a:rPr lang="en-US" sz="4800" b="1" dirty="0" err="1" smtClean="0">
                <a:solidFill>
                  <a:schemeClr val="bg1"/>
                </a:solidFill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hữu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tỉ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123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488668"/>
            <a:ext cx="46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898"/>
            <a:ext cx="1777451" cy="48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1" y="1395347"/>
            <a:ext cx="1339788" cy="62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537" y="1407805"/>
            <a:ext cx="938565" cy="717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70" y="1458334"/>
            <a:ext cx="843517" cy="380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71" y="2064434"/>
            <a:ext cx="2474009" cy="8845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" y="3088120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Chia </a:t>
            </a:r>
            <a:r>
              <a:rPr lang="en-US" sz="3200" b="1" dirty="0" err="1" smtClean="0">
                <a:solidFill>
                  <a:srgbClr val="C00000"/>
                </a:solidFill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hữu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tỉ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4" y="3672895"/>
            <a:ext cx="1339788" cy="621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789" y="3647453"/>
            <a:ext cx="938565" cy="717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2491" y="3754512"/>
            <a:ext cx="926262" cy="456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537" y="3677621"/>
            <a:ext cx="938565" cy="423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615" y="4309118"/>
            <a:ext cx="1566912" cy="763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664" y="4293918"/>
            <a:ext cx="1914832" cy="763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15" y="4320130"/>
            <a:ext cx="3526945" cy="854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410350"/>
            <a:ext cx="6051176" cy="10783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0" y="873559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Củng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thức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6509300"/>
            <a:ext cx="46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Ghi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tập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17" y="2935844"/>
            <a:ext cx="3543826" cy="818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5418" y="1474770"/>
            <a:ext cx="5040111" cy="1228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7882" y="2970511"/>
            <a:ext cx="1788501" cy="784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1531" y="3754512"/>
            <a:ext cx="1218021" cy="755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0737" y="3754512"/>
            <a:ext cx="1766520" cy="7259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5417" y="4835839"/>
            <a:ext cx="3154778" cy="724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14436" y="4913166"/>
            <a:ext cx="1320989" cy="7014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97894" y="5742013"/>
            <a:ext cx="1084741" cy="6794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24480" y="5742013"/>
            <a:ext cx="793402" cy="727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2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017" y="325760"/>
            <a:ext cx="6547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Hướng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dẫn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học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ở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nhà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49724" y="1362634"/>
            <a:ext cx="88705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Nắm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vững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quy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tắc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</a:rPr>
              <a:t>,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hữu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tỉ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en-US" alt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Ôn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lại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đã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để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luyện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.</a:t>
            </a:r>
            <a:endParaRPr lang="en-US" altLang="en-US" sz="3200" b="1" dirty="0">
              <a:solidFill>
                <a:srgbClr val="002060"/>
              </a:solidFill>
            </a:endParaRPr>
          </a:p>
          <a:p>
            <a:pPr algn="just"/>
            <a:r>
              <a:rPr lang="en-US" alt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11,13,16 </a:t>
            </a:r>
            <a:r>
              <a:rPr lang="en-US" altLang="en-US" sz="3200" b="1" dirty="0">
                <a:solidFill>
                  <a:srgbClr val="002060"/>
                </a:solidFill>
              </a:rPr>
              <a:t>(</a:t>
            </a:r>
            <a:r>
              <a:rPr lang="en-US" altLang="en-US" sz="3200" b="1" dirty="0" err="1">
                <a:solidFill>
                  <a:srgbClr val="002060"/>
                </a:solidFill>
              </a:rPr>
              <a:t>Tr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12,13 </a:t>
            </a:r>
            <a:r>
              <a:rPr lang="en-US" altLang="en-US" sz="3200" b="1" dirty="0" err="1">
                <a:solidFill>
                  <a:srgbClr val="002060"/>
                </a:solidFill>
              </a:rPr>
              <a:t>Sgk</a:t>
            </a:r>
            <a:r>
              <a:rPr lang="en-US" altLang="en-US" sz="3200" b="1" dirty="0">
                <a:solidFill>
                  <a:srgbClr val="002060"/>
                </a:solidFill>
              </a:rPr>
              <a:t>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08" y="2928870"/>
            <a:ext cx="6829092" cy="3925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1" y="4014705"/>
            <a:ext cx="2839871" cy="2839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7" y="269035"/>
            <a:ext cx="11462052" cy="65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2|3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8|19.2|5|4.5|3.1|1.8|2.4|3.1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3.5|14.3|4.3|36.8|4.1|5.4|5.8|2.7|1.5|5|9.5|9.1|17.2|21.1|7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|14.6|25|16|9.2|12.7|18.8|27.4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.7|30.9|47.8|17.6|9.7|19.4|30.7|18.3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 so 7 bai 3" id="{AA1A8E06-7AC0-440F-9178-D7E1BF55E848}" vid="{B2689D4E-938D-4110-BD10-77EB8B72CB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Dai so 7 bai 3</Template>
  <TotalTime>33</TotalTime>
  <Words>315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Cambria Math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phanthithaonguyenn@gmail.com</cp:lastModifiedBy>
  <cp:revision>8</cp:revision>
  <dcterms:created xsi:type="dcterms:W3CDTF">2021-07-04T07:59:41Z</dcterms:created>
  <dcterms:modified xsi:type="dcterms:W3CDTF">2021-09-26T02:47:39Z</dcterms:modified>
</cp:coreProperties>
</file>